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1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3" r:id="rId11"/>
    <p:sldId id="406" r:id="rId12"/>
    <p:sldId id="409" r:id="rId13"/>
    <p:sldId id="410" r:id="rId14"/>
    <p:sldId id="415" r:id="rId15"/>
    <p:sldId id="281" r:id="rId16"/>
    <p:sldId id="412" r:id="rId17"/>
    <p:sldId id="408" r:id="rId18"/>
    <p:sldId id="414" r:id="rId19"/>
    <p:sldId id="416" r:id="rId2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60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395" y="753743"/>
            <a:ext cx="5777995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497434" y="8516325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951115" y="773238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545755" y="7923120"/>
            <a:ext cx="433316" cy="72830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 flipV="1">
            <a:off x="2092074" y="8651429"/>
            <a:ext cx="1886997" cy="556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979071" y="8113854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0.653&gt;-1.95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268010"/>
            <a:ext cx="5502909" cy="67721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539793" y="6531001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870329" y="58510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10145374" y="6041750"/>
            <a:ext cx="319595" cy="22282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9134433" y="6721735"/>
            <a:ext cx="1010941" cy="1548226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40" y="309282"/>
            <a:ext cx="5436931" cy="360042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270103" y="3781362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77" y="4481951"/>
            <a:ext cx="5101420" cy="5270062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5154"/>
              <a:gd name="adj2" fmla="val -38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Microsoft Office PowerPoint</Application>
  <PresentationFormat>Custom</PresentationFormat>
  <Paragraphs>98</Paragraphs>
  <Slides>19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Some remarks on Causality and unit roots </vt:lpstr>
      <vt:lpstr>More lags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2020-11-18T13:37:47Z</dcterms:modified>
</cp:coreProperties>
</file>